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</p:sldIdLst>
  <p:sldSz cx="6858000" cy="9144000" type="letter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87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84683B-AE96-2648-E82E-A5D3D9214F0D}" v="8" dt="2024-06-08T18:13:10.276"/>
    <p1510:client id="{429DA0FC-2093-538E-67DA-3BBF1C649654}" v="655" dt="2024-06-08T21:01:19.698"/>
    <p1510:client id="{C3D4F110-E763-30F7-B606-816DA5245D34}" v="57" dt="2024-06-08T21:14:29.044"/>
    <p1510:client id="{FF393464-0928-DE85-818F-6BADBF3D9F74}" v="2085" dt="2024-06-08T18:03:58.1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096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538B-2BC4-46F5-8F07-625D18499B9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49C-BECE-4689-9AB4-3DAF033D9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15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538B-2BC4-46F5-8F07-625D18499B9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49C-BECE-4689-9AB4-3DAF033D9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6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538B-2BC4-46F5-8F07-625D18499B9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49C-BECE-4689-9AB4-3DAF033D9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93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538B-2BC4-46F5-8F07-625D18499B9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49C-BECE-4689-9AB4-3DAF033D9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62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538B-2BC4-46F5-8F07-625D18499B9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49C-BECE-4689-9AB4-3DAF033D9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3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538B-2BC4-46F5-8F07-625D18499B9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49C-BECE-4689-9AB4-3DAF033D9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538B-2BC4-46F5-8F07-625D18499B9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49C-BECE-4689-9AB4-3DAF033D9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10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538B-2BC4-46F5-8F07-625D18499B9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49C-BECE-4689-9AB4-3DAF033D9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79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538B-2BC4-46F5-8F07-625D18499B9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49C-BECE-4689-9AB4-3DAF033D9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44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538B-2BC4-46F5-8F07-625D18499B9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49C-BECE-4689-9AB4-3DAF033D9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54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538B-2BC4-46F5-8F07-625D18499B9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49C-BECE-4689-9AB4-3DAF033D9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52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3538B-2BC4-46F5-8F07-625D18499B9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3949C-BECE-4689-9AB4-3DAF033D9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A3DF41-C71C-F704-8597-2886C16603ED}"/>
              </a:ext>
            </a:extLst>
          </p:cNvPr>
          <p:cNvSpPr txBox="1"/>
          <p:nvPr/>
        </p:nvSpPr>
        <p:spPr>
          <a:xfrm>
            <a:off x="0" y="1287921"/>
            <a:ext cx="686995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 u="sng" dirty="0"/>
              <a:t>June 9, 2025 – TAG Spouse Agenda: Home of the First Muster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ED59AE-0243-87DA-F166-039C17977131}"/>
              </a:ext>
            </a:extLst>
          </p:cNvPr>
          <p:cNvSpPr txBox="1"/>
          <p:nvPr/>
        </p:nvSpPr>
        <p:spPr>
          <a:xfrm>
            <a:off x="0" y="5005507"/>
            <a:ext cx="686995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 u="sng" dirty="0"/>
              <a:t>June 10, 2025 – TAG Spouse Agenda: Historic District of St. Augustine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7A9006-E202-EE37-A194-4140CA6402E8}"/>
              </a:ext>
            </a:extLst>
          </p:cNvPr>
          <p:cNvSpPr txBox="1"/>
          <p:nvPr/>
        </p:nvSpPr>
        <p:spPr>
          <a:xfrm>
            <a:off x="241299" y="1662647"/>
            <a:ext cx="6616701" cy="33855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400" b="1" dirty="0">
                <a:ea typeface="Calibri" panose="020F0502020204030204" pitchFamily="34" charset="0"/>
                <a:cs typeface="Arial"/>
              </a:rPr>
              <a:t>9:00 a.m. 				</a:t>
            </a:r>
            <a:r>
              <a:rPr lang="en-US" sz="1400" dirty="0">
                <a:ea typeface="Calibri" panose="020F0502020204030204" pitchFamily="34" charset="0"/>
                <a:cs typeface="Arial"/>
              </a:rPr>
              <a:t>Depart from Casa Monica</a:t>
            </a:r>
            <a:endParaRPr lang="en-US" dirty="0"/>
          </a:p>
          <a:p>
            <a:pPr>
              <a:spcAft>
                <a:spcPts val="800"/>
              </a:spcAft>
            </a:pPr>
            <a:r>
              <a:rPr lang="en-US" sz="1400" b="1" dirty="0">
                <a:effectLst/>
                <a:ea typeface="Calibri" panose="020F0502020204030204" pitchFamily="34" charset="0"/>
                <a:cs typeface="Arial"/>
              </a:rPr>
              <a:t>9:30 a.m.	</a:t>
            </a:r>
            <a:r>
              <a:rPr lang="en-US" sz="1400" dirty="0">
                <a:effectLst/>
                <a:ea typeface="Calibri" panose="020F0502020204030204" pitchFamily="34" charset="0"/>
                <a:cs typeface="Arial"/>
              </a:rPr>
              <a:t>	 		Arrive at Saint Francis Barracks (SFB)</a:t>
            </a:r>
            <a:endParaRPr lang="en-US" sz="14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en-US" sz="1400" b="1" dirty="0">
                <a:effectLst/>
                <a:ea typeface="Calibri" panose="020F0502020204030204" pitchFamily="34" charset="0"/>
                <a:cs typeface="Arial"/>
              </a:rPr>
              <a:t>9:30 a.m. to </a:t>
            </a:r>
            <a:r>
              <a:rPr lang="en-US" sz="1400" b="1" dirty="0">
                <a:ea typeface="Calibri" panose="020F0502020204030204" pitchFamily="34" charset="0"/>
                <a:cs typeface="Arial"/>
              </a:rPr>
              <a:t>10:00</a:t>
            </a:r>
            <a:r>
              <a:rPr lang="en-US" sz="1400" b="1" dirty="0">
                <a:effectLst/>
                <a:ea typeface="Calibri" panose="020F0502020204030204" pitchFamily="34" charset="0"/>
                <a:cs typeface="Arial"/>
              </a:rPr>
              <a:t> a.m.</a:t>
            </a:r>
            <a:r>
              <a:rPr lang="en-US" sz="1400" dirty="0">
                <a:effectLst/>
                <a:ea typeface="Calibri" panose="020F0502020204030204" pitchFamily="34" charset="0"/>
                <a:cs typeface="Arial"/>
              </a:rPr>
              <a:t>		Welcome to the Florida National Guard Headquarters</a:t>
            </a:r>
            <a:endParaRPr lang="en-US" sz="1400" dirty="0">
              <a:effectLst/>
              <a:highlight>
                <a:srgbClr val="FFFF00"/>
              </a:highlight>
              <a:ea typeface="Calibri" panose="020F0502020204030204" pitchFamily="34" charset="0"/>
              <a:cs typeface="Arial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400" b="1" dirty="0">
                <a:effectLst/>
                <a:ea typeface="Calibri" panose="020F0502020204030204" pitchFamily="34" charset="0"/>
                <a:cs typeface="Arial"/>
              </a:rPr>
              <a:t>10:00 a.m. </a:t>
            </a:r>
            <a:r>
              <a:rPr lang="en-US" sz="1400" b="1" dirty="0">
                <a:ea typeface="Calibri" panose="020F0502020204030204" pitchFamily="34" charset="0"/>
                <a:cs typeface="Arial"/>
              </a:rPr>
              <a:t>to 10:20 a.m.		</a:t>
            </a:r>
            <a:r>
              <a:rPr lang="en-US" sz="1400" dirty="0">
                <a:ea typeface="Calibri" panose="020F0502020204030204" pitchFamily="34" charset="0"/>
                <a:cs typeface="Arial"/>
              </a:rPr>
              <a:t>Family Programs Brief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400" b="1" dirty="0">
                <a:effectLst/>
                <a:ea typeface="Calibri" panose="020F0502020204030204" pitchFamily="34" charset="0"/>
                <a:cs typeface="Arial"/>
              </a:rPr>
              <a:t>10:20 a.m. to 11:00 a.m.		</a:t>
            </a:r>
            <a:r>
              <a:rPr lang="en-US" sz="1400" dirty="0">
                <a:effectLst/>
                <a:ea typeface="Calibri" panose="020F0502020204030204" pitchFamily="34" charset="0"/>
                <a:cs typeface="Arial"/>
              </a:rPr>
              <a:t>Letters to Guardsmen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400" b="1" dirty="0">
                <a:effectLst/>
                <a:ea typeface="Calibri" panose="020F0502020204030204" pitchFamily="34" charset="0"/>
                <a:cs typeface="Arial"/>
              </a:rPr>
              <a:t>11:00 a.m. to 12:30 p.m.</a:t>
            </a:r>
            <a:r>
              <a:rPr lang="en-US" sz="1400" dirty="0">
                <a:effectLst/>
                <a:ea typeface="Calibri" panose="020F0502020204030204" pitchFamily="34" charset="0"/>
                <a:cs typeface="Arial"/>
              </a:rPr>
              <a:t>		</a:t>
            </a:r>
            <a:r>
              <a:rPr lang="en-US" sz="1400" dirty="0">
                <a:ea typeface="Calibri" panose="020F0502020204030204" pitchFamily="34" charset="0"/>
                <a:cs typeface="Arial"/>
              </a:rPr>
              <a:t>Guided T</a:t>
            </a:r>
            <a:r>
              <a:rPr lang="en-US" sz="1400" dirty="0">
                <a:effectLst/>
                <a:ea typeface="Calibri" panose="020F0502020204030204" pitchFamily="34" charset="0"/>
                <a:cs typeface="Arial"/>
              </a:rPr>
              <a:t>our of the Historic Saint Francis Barracks, 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ea typeface="Calibri" panose="020F0502020204030204" pitchFamily="34" charset="0"/>
                <a:cs typeface="Arial"/>
              </a:rPr>
              <a:t>					St. Augustine National Cemetery and Quarters 1  (photo)</a:t>
            </a:r>
            <a:endParaRPr lang="en-US" sz="1400" dirty="0">
              <a:effectLst/>
              <a:ea typeface="Calibri" panose="020F0502020204030204" pitchFamily="34" charset="0"/>
              <a:cs typeface="Arial"/>
            </a:endParaRPr>
          </a:p>
          <a:p>
            <a:pPr>
              <a:spcAft>
                <a:spcPts val="800"/>
              </a:spcAft>
            </a:pPr>
            <a:r>
              <a:rPr lang="en-US" sz="1400" b="1" dirty="0">
                <a:effectLst/>
                <a:ea typeface="Calibri" panose="020F0502020204030204" pitchFamily="34" charset="0"/>
                <a:cs typeface="Arial"/>
              </a:rPr>
              <a:t>12:30 p.m. to 1:30 p.m.</a:t>
            </a:r>
            <a:r>
              <a:rPr lang="en-US" sz="1400" b="1" dirty="0">
                <a:ea typeface="Calibri" panose="020F0502020204030204" pitchFamily="34" charset="0"/>
                <a:cs typeface="Arial"/>
              </a:rPr>
              <a:t>              </a:t>
            </a:r>
            <a:r>
              <a:rPr lang="en-US" sz="1400" dirty="0">
                <a:ea typeface="Calibri" panose="020F0502020204030204" pitchFamily="34" charset="0"/>
                <a:cs typeface="Arial"/>
              </a:rPr>
              <a:t>L</a:t>
            </a:r>
            <a:r>
              <a:rPr lang="en-US" sz="1400" dirty="0">
                <a:effectLst/>
                <a:ea typeface="Calibri" panose="020F0502020204030204" pitchFamily="34" charset="0"/>
                <a:cs typeface="Arial"/>
              </a:rPr>
              <a:t>unch at Saint Francis Barracks </a:t>
            </a:r>
          </a:p>
          <a:p>
            <a:pPr>
              <a:spcAft>
                <a:spcPts val="800"/>
              </a:spcAft>
            </a:pPr>
            <a:r>
              <a:rPr lang="en-US" sz="1400" dirty="0">
                <a:effectLst/>
                <a:ea typeface="Calibri" panose="020F0502020204030204" pitchFamily="34" charset="0"/>
                <a:cs typeface="Arial"/>
              </a:rPr>
              <a:t>					(brief remarks from Corporate Sponsor)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400" b="1" dirty="0">
                <a:effectLst/>
                <a:ea typeface="Calibri" panose="020F0502020204030204" pitchFamily="34" charset="0"/>
                <a:cs typeface="Arial"/>
              </a:rPr>
              <a:t>1:30 p.m. until complete</a:t>
            </a:r>
            <a:r>
              <a:rPr lang="en-US" sz="1400" dirty="0">
                <a:effectLst/>
                <a:ea typeface="Calibri" panose="020F0502020204030204" pitchFamily="34" charset="0"/>
                <a:cs typeface="Arial"/>
              </a:rPr>
              <a:t>		Explore history, shopping, dining &amp; attractions 			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46CB1F-73AA-08DA-EB8F-36DC4EDE593F}"/>
              </a:ext>
            </a:extLst>
          </p:cNvPr>
          <p:cNvSpPr txBox="1"/>
          <p:nvPr/>
        </p:nvSpPr>
        <p:spPr>
          <a:xfrm>
            <a:off x="241298" y="5326051"/>
            <a:ext cx="6628653" cy="39308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400" b="1" dirty="0">
                <a:ea typeface="Calibri" panose="020F0502020204030204" pitchFamily="34" charset="0"/>
                <a:cs typeface="Arial"/>
              </a:rPr>
              <a:t>9:00</a:t>
            </a:r>
            <a:r>
              <a:rPr lang="en-US" sz="1400" b="1" dirty="0">
                <a:effectLst/>
                <a:ea typeface="Calibri" panose="020F0502020204030204" pitchFamily="34" charset="0"/>
                <a:cs typeface="Arial"/>
              </a:rPr>
              <a:t> a.m. 		</a:t>
            </a:r>
            <a:r>
              <a:rPr lang="en-US" sz="1400" dirty="0">
                <a:effectLst/>
                <a:ea typeface="Calibri" panose="020F0502020204030204" pitchFamily="34" charset="0"/>
                <a:cs typeface="Arial"/>
              </a:rPr>
              <a:t>		</a:t>
            </a:r>
            <a:r>
              <a:rPr lang="en-US" sz="1400" dirty="0">
                <a:ea typeface="Calibri" panose="020F0502020204030204" pitchFamily="34" charset="0"/>
                <a:cs typeface="Arial"/>
              </a:rPr>
              <a:t>Depart from Casa Monica</a:t>
            </a:r>
            <a:endParaRPr lang="en-US" dirty="0"/>
          </a:p>
          <a:p>
            <a:pPr>
              <a:spcAft>
                <a:spcPts val="800"/>
              </a:spcAft>
            </a:pPr>
            <a:r>
              <a:rPr lang="en-US" sz="1400" b="1" dirty="0">
                <a:ea typeface="Calibri" panose="020F0502020204030204" pitchFamily="34" charset="0"/>
                <a:cs typeface="Arial"/>
              </a:rPr>
              <a:t>9:15</a:t>
            </a:r>
            <a:r>
              <a:rPr lang="en-US" sz="1400" b="1" dirty="0">
                <a:effectLst/>
                <a:ea typeface="Calibri" panose="020F0502020204030204" pitchFamily="34" charset="0"/>
                <a:cs typeface="Arial"/>
              </a:rPr>
              <a:t> a.m. to </a:t>
            </a:r>
            <a:r>
              <a:rPr lang="en-US" sz="1400" b="1" dirty="0">
                <a:ea typeface="Calibri" panose="020F0502020204030204" pitchFamily="34" charset="0"/>
                <a:cs typeface="Arial"/>
              </a:rPr>
              <a:t>10:45</a:t>
            </a:r>
            <a:r>
              <a:rPr lang="en-US" sz="1400" b="1" dirty="0">
                <a:effectLst/>
                <a:ea typeface="Calibri" panose="020F0502020204030204" pitchFamily="34" charset="0"/>
                <a:cs typeface="Arial"/>
              </a:rPr>
              <a:t> </a:t>
            </a:r>
            <a:r>
              <a:rPr lang="en-US" sz="1400" b="1" dirty="0">
                <a:ea typeface="Calibri" panose="020F0502020204030204" pitchFamily="34" charset="0"/>
                <a:cs typeface="Arial"/>
              </a:rPr>
              <a:t>a</a:t>
            </a:r>
            <a:r>
              <a:rPr lang="en-US" sz="1400" b="1" dirty="0">
                <a:effectLst/>
                <a:ea typeface="Calibri" panose="020F0502020204030204" pitchFamily="34" charset="0"/>
                <a:cs typeface="Arial"/>
              </a:rPr>
              <a:t>.m.</a:t>
            </a:r>
            <a:r>
              <a:rPr lang="en-US" sz="1400" dirty="0">
                <a:ea typeface="Calibri" panose="020F0502020204030204" pitchFamily="34" charset="0"/>
                <a:cs typeface="Arial"/>
              </a:rPr>
              <a:t>   </a:t>
            </a:r>
            <a:r>
              <a:rPr lang="en-US" sz="1400" dirty="0">
                <a:latin typeface="Calibri"/>
                <a:ea typeface="Calibri" panose="020F0502020204030204" pitchFamily="34" charset="0"/>
                <a:cs typeface="Arial"/>
              </a:rPr>
              <a:t>           </a:t>
            </a:r>
            <a:r>
              <a:rPr lang="en-US" sz="1400" dirty="0">
                <a:latin typeface="Calibri"/>
                <a:ea typeface="Calibri" panose="020F0502020204030204" pitchFamily="34" charset="0"/>
                <a:cs typeface="Calibri"/>
              </a:rPr>
              <a:t>Welcome to Historic Saint Augustine- Walking Tour</a:t>
            </a:r>
          </a:p>
          <a:p>
            <a:r>
              <a:rPr lang="en-US" sz="1400" dirty="0">
                <a:latin typeface="Calibri"/>
                <a:ea typeface="Calibri" panose="020F0502020204030204" pitchFamily="34" charset="0"/>
                <a:cs typeface="Calibri"/>
              </a:rPr>
              <a:t>                                                         Flagler College</a:t>
            </a:r>
          </a:p>
          <a:p>
            <a:r>
              <a:rPr lang="en-US" sz="1400" dirty="0">
                <a:latin typeface="Calibri"/>
                <a:ea typeface="Calibri" panose="020F0502020204030204" pitchFamily="34" charset="0"/>
                <a:cs typeface="Calibri"/>
              </a:rPr>
              <a:t>					Lightner Museum</a:t>
            </a:r>
          </a:p>
          <a:p>
            <a:r>
              <a:rPr lang="en-US" sz="1400" dirty="0">
                <a:latin typeface="Calibri"/>
                <a:ea typeface="Calibri" panose="020F0502020204030204" pitchFamily="34" charset="0"/>
                <a:cs typeface="Calibri"/>
              </a:rPr>
              <a:t>					Governor’s House</a:t>
            </a:r>
          </a:p>
          <a:p>
            <a:r>
              <a:rPr lang="en-US" sz="1400" dirty="0">
                <a:latin typeface="Calibri"/>
                <a:ea typeface="Calibri" panose="020F0502020204030204" pitchFamily="34" charset="0"/>
                <a:cs typeface="Calibri"/>
              </a:rPr>
              <a:t>					Cathedral </a:t>
            </a:r>
          </a:p>
          <a:p>
            <a:r>
              <a:rPr lang="en-US" sz="1400" dirty="0">
                <a:latin typeface="Calibri"/>
                <a:ea typeface="Calibri" panose="020F0502020204030204" pitchFamily="34" charset="0"/>
                <a:cs typeface="Calibri"/>
              </a:rPr>
              <a:t>                                                         </a:t>
            </a:r>
            <a:endParaRPr lang="en-US" sz="1400" dirty="0">
              <a:ea typeface="Calibri" panose="020F0502020204030204" pitchFamily="34" charset="0"/>
              <a:cs typeface="Calibri"/>
            </a:endParaRPr>
          </a:p>
          <a:p>
            <a:pPr>
              <a:spcAft>
                <a:spcPts val="800"/>
              </a:spcAft>
            </a:pPr>
            <a:r>
              <a:rPr lang="en-US" sz="1400" b="1" dirty="0">
                <a:effectLst/>
                <a:ea typeface="Calibri" panose="020F0502020204030204" pitchFamily="34" charset="0"/>
                <a:cs typeface="Arial"/>
              </a:rPr>
              <a:t>10:45 p.m. to 11:00 p.m.</a:t>
            </a:r>
            <a:r>
              <a:rPr lang="en-US" sz="1400" b="1" dirty="0">
                <a:ea typeface="Calibri" panose="020F0502020204030204" pitchFamily="34" charset="0"/>
                <a:cs typeface="Arial"/>
              </a:rPr>
              <a:t>          </a:t>
            </a:r>
            <a:r>
              <a:rPr lang="en-US" sz="1400" dirty="0">
                <a:ea typeface="Calibri" panose="020F0502020204030204" pitchFamily="34" charset="0"/>
                <a:cs typeface="Arial"/>
              </a:rPr>
              <a:t> Guided Tour to </a:t>
            </a:r>
            <a:r>
              <a:rPr lang="en-US" sz="1400" dirty="0">
                <a:latin typeface="Calibri"/>
                <a:ea typeface="Calibri" panose="020F0502020204030204" pitchFamily="34" charset="0"/>
                <a:cs typeface="Calibri"/>
              </a:rPr>
              <a:t>Casa Reina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>
              <a:spcAft>
                <a:spcPts val="800"/>
              </a:spcAft>
            </a:pPr>
            <a:r>
              <a:rPr lang="en-US" sz="1400" b="1" dirty="0">
                <a:effectLst/>
                <a:ea typeface="Calibri" panose="020F0502020204030204" pitchFamily="34" charset="0"/>
                <a:cs typeface="Arial"/>
              </a:rPr>
              <a:t>11:00 a.m.</a:t>
            </a:r>
            <a:r>
              <a:rPr lang="en-US" sz="1400" b="1" dirty="0">
                <a:ea typeface="Calibri" panose="020F0502020204030204" pitchFamily="34" charset="0"/>
                <a:cs typeface="Arial"/>
              </a:rPr>
              <a:t> to </a:t>
            </a:r>
            <a:r>
              <a:rPr lang="en-US" sz="1400" b="1" dirty="0">
                <a:effectLst/>
                <a:ea typeface="Calibri" panose="020F0502020204030204" pitchFamily="34" charset="0"/>
                <a:cs typeface="Arial"/>
              </a:rPr>
              <a:t>12:30 p.m. </a:t>
            </a:r>
            <a:r>
              <a:rPr lang="en-US" sz="1400" dirty="0">
                <a:latin typeface="Calibri"/>
                <a:ea typeface="Calibri" panose="020F0502020204030204" pitchFamily="34" charset="0"/>
                <a:cs typeface="Arial"/>
              </a:rPr>
              <a:t>           Lunch at Casa Reina</a:t>
            </a:r>
            <a:endParaRPr lang="en-US" sz="14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en-US" sz="1400" b="1" dirty="0">
                <a:ea typeface="Calibri" panose="020F0502020204030204" pitchFamily="34" charset="0"/>
                <a:cs typeface="Arial"/>
              </a:rPr>
              <a:t>12:30 p.m. to 1:30 p.m.              </a:t>
            </a:r>
            <a:r>
              <a:rPr lang="en-US" sz="1400" dirty="0">
                <a:latin typeface="Calibri"/>
                <a:ea typeface="Calibri" panose="020F0502020204030204" pitchFamily="34" charset="0"/>
                <a:cs typeface="Arial"/>
              </a:rPr>
              <a:t>Pena-Peck Museum/Women’s Exchange Tour</a:t>
            </a:r>
            <a:endParaRPr lang="en-US" sz="1400" dirty="0">
              <a:ea typeface="Calibri" panose="020F0502020204030204" pitchFamily="34" charset="0"/>
              <a:cs typeface="Arial"/>
            </a:endParaRPr>
          </a:p>
          <a:p>
            <a:pPr>
              <a:spcAft>
                <a:spcPts val="800"/>
              </a:spcAft>
            </a:pPr>
            <a:r>
              <a:rPr lang="en-US" sz="1400" b="1" dirty="0">
                <a:effectLst/>
                <a:ea typeface="Calibri" panose="020F0502020204030204" pitchFamily="34" charset="0"/>
                <a:cs typeface="Arial"/>
              </a:rPr>
              <a:t>1:30 p.m. until 3:00 p.m.</a:t>
            </a:r>
            <a:r>
              <a:rPr lang="en-US" sz="1400" dirty="0">
                <a:effectLst/>
                <a:ea typeface="Calibri" panose="020F0502020204030204" pitchFamily="34" charset="0"/>
                <a:cs typeface="Arial"/>
              </a:rPr>
              <a:t>		Explore shopping, dining &amp; attractions – Historic District</a:t>
            </a:r>
          </a:p>
          <a:p>
            <a:pPr algn="ctr">
              <a:spcAft>
                <a:spcPts val="800"/>
              </a:spcAft>
            </a:pPr>
            <a:endParaRPr lang="en-US" sz="1400" dirty="0">
              <a:cs typeface="Calibri"/>
            </a:endParaRPr>
          </a:p>
          <a:p>
            <a:pPr algn="ctr">
              <a:spcAft>
                <a:spcPts val="800"/>
              </a:spcAft>
            </a:pPr>
            <a:r>
              <a:rPr lang="en-US" sz="1400" b="1" u="sng" dirty="0">
                <a:solidFill>
                  <a:srgbClr val="FF0000"/>
                </a:solidFill>
                <a:cs typeface="Calibri"/>
              </a:rPr>
              <a:t>*** Comfortable walking shoes recommended for both days. ***</a:t>
            </a:r>
            <a:endParaRPr lang="en-US" b="1" u="sng" dirty="0">
              <a:solidFill>
                <a:srgbClr val="FF0000"/>
              </a:solidFill>
              <a:cs typeface="Calibri"/>
            </a:endParaRPr>
          </a:p>
          <a:p>
            <a:pPr algn="ctr">
              <a:lnSpc>
                <a:spcPct val="105000"/>
              </a:lnSpc>
              <a:spcAft>
                <a:spcPts val="800"/>
              </a:spcAft>
            </a:pPr>
            <a:endParaRPr lang="en-US" sz="14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A16BBF-346C-262B-A1AE-C6DBFBD3C4A1}"/>
              </a:ext>
            </a:extLst>
          </p:cNvPr>
          <p:cNvSpPr txBox="1"/>
          <p:nvPr/>
        </p:nvSpPr>
        <p:spPr>
          <a:xfrm>
            <a:off x="0" y="12700"/>
            <a:ext cx="6858000" cy="11079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2025 AGAUS Summer Conference</a:t>
            </a:r>
          </a:p>
          <a:p>
            <a:pPr algn="ctr"/>
            <a:r>
              <a:rPr lang="en-US" sz="2200" b="1" dirty="0"/>
              <a:t>June 8-11, 2025 </a:t>
            </a:r>
          </a:p>
          <a:p>
            <a:pPr algn="ctr"/>
            <a:r>
              <a:rPr lang="en-US" sz="2200" b="1" dirty="0"/>
              <a:t>Saint Augustine, Florida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5F7FFA59-6D4A-1ED2-E899-BA1E45F1A3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7154"/>
            <a:ext cx="935830" cy="955105"/>
          </a:xfrm>
          <a:prstGeom prst="rect">
            <a:avLst/>
          </a:prstGeom>
        </p:spPr>
      </p:pic>
      <p:pic>
        <p:nvPicPr>
          <p:cNvPr id="9" name="Picture 8" descr="A red and white sign&#10;&#10;AI-generated content may be incorrect.">
            <a:extLst>
              <a:ext uri="{FF2B5EF4-FFF2-40B4-BE49-F238E27FC236}">
                <a16:creationId xmlns:a16="http://schemas.microsoft.com/office/drawing/2014/main" id="{476278FC-CFFC-817E-8DB7-4A8BC2A499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685" y="7307"/>
            <a:ext cx="824254" cy="1107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133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2b907ca-3280-4c0a-8a7b-021847128a03" xsi:nil="true"/>
    <lcf76f155ced4ddcb4097134ff3c332f xmlns="d963e69d-70d2-43eb-a6ab-5c834b7440d0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4F45FDD7551E4DA270405DCB6528A7" ma:contentTypeVersion="16" ma:contentTypeDescription="Create a new document." ma:contentTypeScope="" ma:versionID="59ab2d7553838a71c586ad4e6a80bd5b">
  <xsd:schema xmlns:xsd="http://www.w3.org/2001/XMLSchema" xmlns:xs="http://www.w3.org/2001/XMLSchema" xmlns:p="http://schemas.microsoft.com/office/2006/metadata/properties" xmlns:ns1="http://schemas.microsoft.com/sharepoint/v3" xmlns:ns2="72b907ca-3280-4c0a-8a7b-021847128a03" xmlns:ns3="d963e69d-70d2-43eb-a6ab-5c834b7440d0" targetNamespace="http://schemas.microsoft.com/office/2006/metadata/properties" ma:root="true" ma:fieldsID="02291af1bd5504abadf1f4a6649f621c" ns1:_="" ns2:_="" ns3:_="">
    <xsd:import namespace="http://schemas.microsoft.com/sharepoint/v3"/>
    <xsd:import namespace="72b907ca-3280-4c0a-8a7b-021847128a03"/>
    <xsd:import namespace="d963e69d-70d2-43eb-a6ab-5c834b7440d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b907ca-3280-4c0a-8a7b-021847128a0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a086ba4e-02a2-4228-ae97-66d15e0adc89}" ma:internalName="TaxCatchAll" ma:showField="CatchAllData" ma:web="72b907ca-3280-4c0a-8a7b-021847128a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63e69d-70d2-43eb-a6ab-5c834b7440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BB363D-45E2-4975-ABA7-AE1E3F541E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1AD367-D0B5-49F6-A4B9-691F475B9FB6}">
  <ds:schemaRefs>
    <ds:schemaRef ds:uri="72b907ca-3280-4c0a-8a7b-021847128a03"/>
    <ds:schemaRef ds:uri="http://schemas.microsoft.com/office/infopath/2007/PartnerControls"/>
    <ds:schemaRef ds:uri="http://purl.org/dc/terms/"/>
    <ds:schemaRef ds:uri="http://purl.org/dc/dcmitype/"/>
    <ds:schemaRef ds:uri="http://www.w3.org/XML/1998/namespace"/>
    <ds:schemaRef ds:uri="http://schemas.microsoft.com/sharepoint/v3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d963e69d-70d2-43eb-a6ab-5c834b7440d0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8BFC76B-937B-4C7F-9EAE-EE64D93230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2b907ca-3280-4c0a-8a7b-021847128a03"/>
    <ds:schemaRef ds:uri="d963e69d-70d2-43eb-a6ab-5c834b7440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54eecc5-e26c-4620-b240-5a8bb326c33d}" enabled="1" method="Standard" siteId="{fae6d70f-954b-4811-92b6-0530d6f84c43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288</TotalTime>
  <Words>347</Words>
  <Application>Microsoft Office PowerPoint</Application>
  <PresentationFormat>Letter Paper (8.5x11 in)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US Army National 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Suarez, Eduardo A COL USARMY NG MNARNG (USA)</dc:creator>
  <cp:lastModifiedBy>Pacetti, Jessie M CIV NG FLARNG (USA)</cp:lastModifiedBy>
  <cp:revision>659</cp:revision>
  <cp:lastPrinted>2025-04-16T16:16:29Z</cp:lastPrinted>
  <dcterms:created xsi:type="dcterms:W3CDTF">2023-12-05T19:18:22Z</dcterms:created>
  <dcterms:modified xsi:type="dcterms:W3CDTF">2025-05-30T15:25:02Z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0x010100494F45FDD7551E4DA270405DCB6528A7</vt:lpwstr>
  </property>
  <property fmtid="{D5CDD505-2E9C-101B-9397-08002B2CF9AE}" pid="3" name="MediaServiceImageTags">
    <vt:lpwstr/>
  </property>
</Properties>
</file>